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  <p:sldId id="264" r:id="rId10"/>
    <p:sldId id="265" r:id="rId11"/>
    <p:sldId id="270" r:id="rId12"/>
    <p:sldId id="266" r:id="rId13"/>
    <p:sldId id="268" r:id="rId14"/>
    <p:sldId id="267" r:id="rId15"/>
    <p:sldId id="276" r:id="rId16"/>
    <p:sldId id="275" r:id="rId17"/>
    <p:sldId id="2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2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37B431-3EF7-402D-95CB-8ED85339F197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443DDD-90EC-479C-880C-8BEDC4AB6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39DB6A-01F0-40AB-9799-69DF9B33FF8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1593F-3A0A-4A7A-BDA3-4BD9FE7C5B84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DE91A-6C06-4C09-88F7-9D0EB4D41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08CD7-67F8-4AE0-BE63-D95280F3EA0B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96974-32A8-4153-8C67-C28D7ABD6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3F65B-A184-411C-B389-541E8F49DBAF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8C928-711C-48D6-85D6-16E44F94B2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4CC1B-6298-4E01-853E-F5DF0D472DE6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1CCD8-868B-476E-BE32-17627B272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3BBD6-7736-4756-A3EC-6F0621748E62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DE484-2484-48C2-8700-DE9145FCF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B5074-8402-42F3-8425-0FAAFB5B0E00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9BADA-A2F0-433C-8CA4-8A9D895C8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089CF-9DC4-45A9-970E-0F17B262A271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86EC1-D702-4B10-A0A3-3FB85CF2E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69C14-FF65-42D0-BC88-340DCE8AD448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5F157-341A-4BFA-9275-69E1623E7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74C9E-EC90-44A8-9E78-8AB082419D77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F85D8-FF66-4543-A1EB-8A7B3E722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06E54-79E6-429E-AAB7-F60775EF5FA8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233FF-82F5-4A50-B227-4C925A8361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D3DA-B729-4094-97C4-95C8BF7C35CB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D8A44-3EA2-45A4-B202-2582FB7D9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63692A-F731-472E-94DC-FACC5ADFF03B}" type="datetimeFigureOut">
              <a:rPr lang="ru-RU"/>
              <a:pPr>
                <a:defRPr/>
              </a:pPr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245A92-A163-48A7-9065-E6EC208FD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55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700" dirty="0" smtClean="0"/>
              <a:t>Здравствуйте! Я, </a:t>
            </a:r>
            <a:r>
              <a:rPr lang="ru-RU" sz="2700" dirty="0"/>
              <a:t>Женя Николаева. Родилась </a:t>
            </a:r>
            <a:r>
              <a:rPr lang="ru-RU" sz="2700" dirty="0" smtClean="0"/>
              <a:t> </a:t>
            </a:r>
            <a:r>
              <a:rPr lang="ru-RU" sz="2700" dirty="0"/>
              <a:t>в </a:t>
            </a:r>
            <a:r>
              <a:rPr lang="ru-RU" sz="2700" dirty="0" err="1"/>
              <a:t>Аксубаевском</a:t>
            </a:r>
            <a:r>
              <a:rPr lang="ru-RU" sz="2700" dirty="0"/>
              <a:t> </a:t>
            </a:r>
            <a:r>
              <a:rPr lang="ru-RU" sz="2700" dirty="0" smtClean="0"/>
              <a:t>районе РТ, в живописном уголке </a:t>
            </a:r>
            <a:r>
              <a:rPr lang="ru-RU" sz="2700" dirty="0" err="1" smtClean="0"/>
              <a:t>с.Савгачево</a:t>
            </a:r>
            <a:r>
              <a:rPr lang="ru-RU" sz="2700" dirty="0" smtClean="0"/>
              <a:t>, </a:t>
            </a:r>
            <a:r>
              <a:rPr lang="ru-RU" sz="2700" dirty="0"/>
              <a:t>24 марта 2009 года</a:t>
            </a:r>
            <a:r>
              <a:rPr lang="ru-RU" sz="2700" dirty="0" smtClean="0"/>
              <a:t>. Я веселая, жизнерадостная девочка.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5" name="Picture 2" descr="E:\Аня\Женечка 0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3076" name="Picture 3" descr="D:\Новый год с Женечкой\Евгеша)))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25" y="1928813"/>
            <a:ext cx="3394075" cy="452596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Мы </a:t>
            </a:r>
            <a:r>
              <a:rPr lang="ru-RU" sz="3100" dirty="0"/>
              <a:t>не только работать умеем, но и отдыхать можем всей семьёй.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На природе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12293" name="Picture 3" descr="E:\SDC126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2728913"/>
            <a:ext cx="4040188" cy="3030537"/>
          </a:xfrm>
        </p:spPr>
      </p:pic>
      <p:pic>
        <p:nvPicPr>
          <p:cNvPr id="12294" name="Picture 2" descr="E:\RSCN098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786313" y="3857625"/>
            <a:ext cx="3357562" cy="2387600"/>
          </a:xfrm>
        </p:spPr>
      </p:pic>
      <p:pic>
        <p:nvPicPr>
          <p:cNvPr id="12295" name="Picture 4" descr="E:\DSCN212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5" y="1500188"/>
            <a:ext cx="35004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69676D"/>
                  </a:outerShdw>
                </a:effectLst>
              </a:rPr>
              <a:t>Новый год в лесу.</a:t>
            </a:r>
          </a:p>
        </p:txBody>
      </p:sp>
      <p:pic>
        <p:nvPicPr>
          <p:cNvPr id="13315" name="Содержимое 2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2708275"/>
            <a:ext cx="3811587" cy="2449513"/>
          </a:xfrm>
        </p:spPr>
      </p:pic>
      <p:pic>
        <p:nvPicPr>
          <p:cNvPr id="13316" name="Содержимое 3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636838"/>
            <a:ext cx="4038600" cy="26638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dirty="0" smtClean="0"/>
              <a:t>Выращиваем </a:t>
            </a:r>
            <a:r>
              <a:rPr lang="ru-RU" sz="2400" dirty="0"/>
              <a:t>огурцы, помидоры, перец, </a:t>
            </a:r>
            <a:r>
              <a:rPr lang="ru-RU" sz="2400" dirty="0" smtClean="0"/>
              <a:t>капусту, у нас в деревне всё своё…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14339" name="Picture 3" descr="E:\БАБУЛЯ НАСТЯ\DSCN26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14340" name="Picture 4" descr="E:\БАБУЛЯ НАСТЯ\DSCN26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>Я люблю помогать папе и маме.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Еще я люблю цветы.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dirty="0" smtClean="0"/>
              <a:t> Летом я ухаживаю за цыплятами, они у нас такие красивые, с хохолками, с махровыми носочками.</a:t>
            </a:r>
            <a:endParaRPr lang="ru-RU" sz="1600" dirty="0"/>
          </a:p>
        </p:txBody>
      </p:sp>
      <p:pic>
        <p:nvPicPr>
          <p:cNvPr id="15365" name="Picture 2" descr="C:\Users\гимназия-06\Documents\Фотки в цветнике\DSCN322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57188" y="2214563"/>
            <a:ext cx="3783012" cy="3000375"/>
          </a:xfrm>
        </p:spPr>
      </p:pic>
      <p:pic>
        <p:nvPicPr>
          <p:cNvPr id="15366" name="Picture 4" descr="E:\БАБУЛЯ НАСТЯ\DSCN265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646613" y="2728913"/>
            <a:ext cx="4038600" cy="303053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Благодаря </a:t>
            </a:r>
            <a:r>
              <a:rPr lang="ru-RU" sz="3100" dirty="0"/>
              <a:t>моим родителям, брату и </a:t>
            </a:r>
            <a:r>
              <a:rPr lang="ru-RU" sz="3100" dirty="0" smtClean="0"/>
              <a:t>сестре - я </a:t>
            </a:r>
            <a:r>
              <a:rPr lang="ru-RU" sz="3100" dirty="0"/>
              <a:t>добилась таких успехов в свои </a:t>
            </a:r>
            <a:r>
              <a:rPr lang="ru-RU" sz="3100" dirty="0" smtClean="0"/>
              <a:t>6 </a:t>
            </a:r>
            <a:r>
              <a:rPr lang="ru-RU" sz="3100" dirty="0"/>
              <a:t>лет.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/>
          <a:lstStyle/>
          <a:p>
            <a:pPr algn="ctr" eaLnBrk="1" hangingPunct="1"/>
            <a:r>
              <a:rPr lang="ru-RU" cap="none" smtClean="0"/>
              <a:t>Папа и мама.</a:t>
            </a:r>
          </a:p>
        </p:txBody>
      </p:sp>
      <p:sp>
        <p:nvSpPr>
          <p:cNvPr id="16388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/>
          <a:lstStyle/>
          <a:p>
            <a:pPr algn="ctr" eaLnBrk="1" hangingPunct="1"/>
            <a:r>
              <a:rPr lang="ru-RU" cap="none" smtClean="0"/>
              <a:t>Брат, сестра и мама.</a:t>
            </a:r>
          </a:p>
        </p:txBody>
      </p:sp>
      <p:pic>
        <p:nvPicPr>
          <p:cNvPr id="16389" name="Picture 2" descr="E:\фотки\Новый год с Женечкой 01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2728913"/>
            <a:ext cx="4040188" cy="3030537"/>
          </a:xfrm>
        </p:spPr>
      </p:pic>
      <p:sp>
        <p:nvSpPr>
          <p:cNvPr id="16390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997200"/>
            <a:ext cx="4041775" cy="280828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91" name="Picture 8" descr="DSCN387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463" y="2714625"/>
            <a:ext cx="4032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000" dirty="0" smtClean="0"/>
              <a:t>А сейчас я пошла в первый класс. В школе участвую на разных конкурсах. Но больше всех люблю читать стихи.</a:t>
            </a:r>
            <a:endParaRPr lang="ru-RU" sz="2000" dirty="0"/>
          </a:p>
        </p:txBody>
      </p:sp>
      <p:pic>
        <p:nvPicPr>
          <p:cNvPr id="17411" name="Picture 2" descr="C:\Users\гимназия-06\Pictures\Фотки с телефона\DSC043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433513" y="1857375"/>
            <a:ext cx="6276975" cy="4451350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600" dirty="0" smtClean="0"/>
              <a:t>Здесь мы изучаем правила дорожного движения.</a:t>
            </a:r>
            <a:endParaRPr lang="ru-RU" sz="3600" dirty="0"/>
          </a:p>
        </p:txBody>
      </p:sp>
      <p:pic>
        <p:nvPicPr>
          <p:cNvPr id="18435" name="Picture 2" descr="C:\Users\гимназия-06\Pictures\Фотки с телефона\DSC044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85938" y="1878013"/>
            <a:ext cx="6572250" cy="46228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Спасибо за внимание!!!</a:t>
            </a:r>
            <a:endParaRPr lang="ru-RU" dirty="0"/>
          </a:p>
        </p:txBody>
      </p:sp>
      <p:sp>
        <p:nvSpPr>
          <p:cNvPr id="19459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smtClean="0"/>
              <a:t>Пока, пока!!!</a:t>
            </a:r>
          </a:p>
        </p:txBody>
      </p:sp>
      <p:pic>
        <p:nvPicPr>
          <p:cNvPr id="19460" name="Picture 4" descr="C:\Users\гимназия-06\AppData\Local\Microsoft\Windows\Temporary Internet Files\Content.IE5\EBLYIOZI\MC900434373[2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786063"/>
            <a:ext cx="392906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:\Users\гимназия-06\AppData\Local\Microsoft\Windows\Temporary Internet Files\Content.IE5\EBLYIOZI\MC900434373[2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714625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792288" y="357166"/>
            <a:ext cx="5486400" cy="57150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А это моя семья</a:t>
            </a:r>
            <a:endParaRPr lang="ru-RU" sz="3200" dirty="0"/>
          </a:p>
        </p:txBody>
      </p:sp>
      <p:sp>
        <p:nvSpPr>
          <p:cNvPr id="24" name="Рисунок 23"/>
          <p:cNvSpPr>
            <a:spLocks noGrp="1"/>
          </p:cNvSpPr>
          <p:nvPr>
            <p:ph type="pic" idx="1"/>
          </p:nvPr>
        </p:nvSpPr>
        <p:spPr>
          <a:xfrm>
            <a:off x="1714480" y="1071546"/>
            <a:ext cx="5357850" cy="3571900"/>
          </a:xfrm>
        </p:spPr>
      </p:sp>
      <p:sp>
        <p:nvSpPr>
          <p:cNvPr id="25" name="Текст 24"/>
          <p:cNvSpPr>
            <a:spLocks noGrp="1"/>
          </p:cNvSpPr>
          <p:nvPr>
            <p:ph type="body" sz="half" idx="2"/>
          </p:nvPr>
        </p:nvSpPr>
        <p:spPr>
          <a:xfrm>
            <a:off x="1785938" y="4786313"/>
            <a:ext cx="5486400" cy="1285875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7400" b="1" dirty="0" smtClean="0">
                <a:cs typeface="Times New Roman" pitchFamily="18" charset="0"/>
              </a:rPr>
              <a:t>Папа-Валерий </a:t>
            </a:r>
            <a:r>
              <a:rPr lang="ru-RU" sz="7400" b="1" dirty="0">
                <a:cs typeface="Times New Roman" pitchFamily="18" charset="0"/>
              </a:rPr>
              <a:t>Зиновьевич Николаев  1965 г.р.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7400" b="1" dirty="0">
                <a:cs typeface="Times New Roman" pitchFamily="18" charset="0"/>
              </a:rPr>
              <a:t>Мама - Анна Анатольевна </a:t>
            </a:r>
            <a:r>
              <a:rPr lang="ru-RU" sz="7400" b="1" dirty="0" smtClean="0">
                <a:cs typeface="Times New Roman" pitchFamily="18" charset="0"/>
              </a:rPr>
              <a:t>1975 </a:t>
            </a:r>
            <a:r>
              <a:rPr lang="ru-RU" sz="7400" b="1" dirty="0">
                <a:cs typeface="Times New Roman" pitchFamily="18" charset="0"/>
              </a:rPr>
              <a:t>г.р.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7400" b="1" dirty="0">
                <a:cs typeface="Times New Roman" pitchFamily="18" charset="0"/>
              </a:rPr>
              <a:t>Брат – Виктор </a:t>
            </a:r>
            <a:r>
              <a:rPr lang="ru-RU" sz="7400" b="1" dirty="0" smtClean="0">
                <a:cs typeface="Times New Roman" pitchFamily="18" charset="0"/>
              </a:rPr>
              <a:t>1995 </a:t>
            </a:r>
            <a:r>
              <a:rPr lang="ru-RU" sz="7400" b="1" dirty="0">
                <a:cs typeface="Times New Roman" pitchFamily="18" charset="0"/>
              </a:rPr>
              <a:t>г.р.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7400" b="1" dirty="0">
                <a:cs typeface="Times New Roman" pitchFamily="18" charset="0"/>
              </a:rPr>
              <a:t>Сестра – Людмила </a:t>
            </a:r>
            <a:r>
              <a:rPr lang="ru-RU" sz="7400" b="1" dirty="0" smtClean="0">
                <a:cs typeface="Times New Roman" pitchFamily="18" charset="0"/>
              </a:rPr>
              <a:t>1996 </a:t>
            </a:r>
            <a:r>
              <a:rPr lang="ru-RU" sz="7400" b="1" dirty="0">
                <a:cs typeface="Times New Roman" pitchFamily="18" charset="0"/>
              </a:rPr>
              <a:t>г.р.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103" name="Picture 2" descr="C:\Users\гимназия-06\Pictures\DSCN387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28813" y="1000125"/>
            <a:ext cx="5000625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А </a:t>
            </a:r>
            <a:r>
              <a:rPr lang="ru-RU" sz="2200" dirty="0"/>
              <a:t>я хожу в детский сад «</a:t>
            </a:r>
            <a:r>
              <a:rPr lang="ru-RU" sz="2200" dirty="0" err="1"/>
              <a:t>Аленушка</a:t>
            </a:r>
            <a:r>
              <a:rPr lang="ru-RU" sz="2200" dirty="0"/>
              <a:t>». Мне там очень нравится.  В садике проводят очень интересные мероприятия и мы всей семьей с удовольствием участвуем на </a:t>
            </a:r>
            <a:r>
              <a:rPr lang="ru-RU" sz="2200" dirty="0" smtClean="0"/>
              <a:t>каждом из них.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3" name="Picture 2" descr="C:\Users\гимназия-06\Pictures\DSCN37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214313" y="1928813"/>
            <a:ext cx="4000500" cy="3448050"/>
          </a:xfrm>
        </p:spPr>
      </p:pic>
      <p:pic>
        <p:nvPicPr>
          <p:cNvPr id="5124" name="Picture 3" descr="E:\DSCN21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1274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Мои увлечения:</a:t>
            </a:r>
            <a:endParaRPr lang="ru-RU" sz="2800" dirty="0"/>
          </a:p>
        </p:txBody>
      </p:sp>
      <p:sp>
        <p:nvSpPr>
          <p:cNvPr id="6147" name="Текст 3"/>
          <p:cNvSpPr>
            <a:spLocks noGrp="1"/>
          </p:cNvSpPr>
          <p:nvPr>
            <p:ph type="body" idx="2"/>
          </p:nvPr>
        </p:nvSpPr>
        <p:spPr>
          <a:xfrm>
            <a:off x="457200" y="857250"/>
            <a:ext cx="3008313" cy="5268913"/>
          </a:xfrm>
        </p:spPr>
        <p:txBody>
          <a:bodyPr/>
          <a:lstStyle/>
          <a:p>
            <a:pPr algn="just" eaLnBrk="1" hangingPunct="1"/>
            <a:r>
              <a:rPr lang="ru-RU" smtClean="0"/>
              <a:t>  </a:t>
            </a:r>
            <a:r>
              <a:rPr lang="ru-RU" sz="2000" smtClean="0"/>
              <a:t>Осенью в детском саду объявили конкурс «</a:t>
            </a:r>
            <a:r>
              <a:rPr lang="ru-RU" sz="2000" i="1" smtClean="0"/>
              <a:t>Поделки с природного материала</a:t>
            </a:r>
            <a:r>
              <a:rPr lang="ru-RU" sz="2000" smtClean="0"/>
              <a:t>». Мы решили смастерить детский сад зверюшек. Посмотрите,  какой классный «Детский сад»  у нас получился? Там есть: песочница, качели, домик, шалаш, бассейн, карусель, колодец.</a:t>
            </a:r>
          </a:p>
          <a:p>
            <a:pPr eaLnBrk="1" hangingPunct="1"/>
            <a:endParaRPr lang="ru-RU" smtClean="0"/>
          </a:p>
        </p:txBody>
      </p:sp>
      <p:pic>
        <p:nvPicPr>
          <p:cNvPr id="6148" name="Picture 2" descr="C:\Users\гимназия-06\Pictures\DSCN37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575050" y="285750"/>
            <a:ext cx="5111750" cy="51435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/>
              <a:t>Я участвовала на зональном конкурсе в г. Нурлат «Драма и комедия 2013». И заняла 1 место по инсценировке чувашской народной сказки «Кукла».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50" y="1357313"/>
            <a:ext cx="4040188" cy="639762"/>
          </a:xfrm>
        </p:spPr>
        <p:txBody>
          <a:bodyPr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 smtClean="0"/>
          </a:p>
          <a:p>
            <a:pPr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dirty="0" smtClean="0"/>
              <a:t>Награждение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Моя грамота</a:t>
            </a:r>
            <a:endParaRPr lang="ru-RU" dirty="0"/>
          </a:p>
        </p:txBody>
      </p:sp>
      <p:pic>
        <p:nvPicPr>
          <p:cNvPr id="7173" name="Picture 3" descr="E:\DSCN200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2728913"/>
            <a:ext cx="4040188" cy="3030537"/>
          </a:xfrm>
        </p:spPr>
      </p:pic>
      <p:pic>
        <p:nvPicPr>
          <p:cNvPr id="7174" name="Picture 2" descr="E:\DSCN534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254625" y="2362200"/>
            <a:ext cx="2820988" cy="3763963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/>
              <a:t>Вот этот национальный наряд мама сшила мне сама.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куклу «</a:t>
            </a:r>
            <a:r>
              <a:rPr lang="ru-RU" sz="2400" dirty="0" err="1" smtClean="0"/>
              <a:t>Илемпи</a:t>
            </a:r>
            <a:r>
              <a:rPr lang="ru-RU" sz="2400" dirty="0" smtClean="0"/>
              <a:t>» связала. С этой куклой мы заняли первое место.</a:t>
            </a:r>
            <a:endParaRPr lang="ru-RU" sz="2400" dirty="0"/>
          </a:p>
        </p:txBody>
      </p:sp>
      <p:pic>
        <p:nvPicPr>
          <p:cNvPr id="8195" name="Picture 4" descr="E:\DSCN12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57188" y="1714500"/>
            <a:ext cx="4138612" cy="3662363"/>
          </a:xfrm>
        </p:spPr>
      </p:pic>
      <p:pic>
        <p:nvPicPr>
          <p:cNvPr id="8196" name="Picture 3" descr="C:\Users\гимназия-06\Documents\Фотки в садике\0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968875" y="1728788"/>
            <a:ext cx="3397250" cy="426878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Вот </a:t>
            </a:r>
            <a:r>
              <a:rPr lang="ru-RU" sz="3100" dirty="0"/>
              <a:t>это первый рой. Я будущий пчеловод, хотя и маленькая, но люблю возится с родителями на пасеке.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219" name="Содержимое 2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349500"/>
            <a:ext cx="4038600" cy="3240088"/>
          </a:xfrm>
        </p:spPr>
      </p:pic>
      <p:pic>
        <p:nvPicPr>
          <p:cNvPr id="9220" name="Picture 2" descr="E:\БАБУЛЯ НАСТЯ\DSCN26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347913"/>
            <a:ext cx="4038600" cy="32416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638" y="268288"/>
            <a:ext cx="8229599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У </a:t>
            </a:r>
            <a:r>
              <a:rPr lang="ru-RU" sz="2200" dirty="0"/>
              <a:t>нас ещё папа с мамой разводят </a:t>
            </a:r>
            <a:r>
              <a:rPr lang="ru-RU" sz="2200" dirty="0" smtClean="0"/>
              <a:t>кроликов и пчёл </a:t>
            </a:r>
            <a:r>
              <a:rPr lang="ru-RU" sz="2200" dirty="0"/>
              <a:t>– это у нас от дедушки идет, он тоже держал. Поэтому в семье принято отмечать медовые праздники по всей улице. В «Ильин день» и в «Медовый спас» вся детвора собирается у нас, а мы их угощаем медом.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3" name="Picture 2" descr="E:\SDC128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10244" name="Picture 3" descr="E:\Женечка 3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>Наша </a:t>
            </a:r>
            <a:r>
              <a:rPr lang="ru-RU" sz="2700" dirty="0"/>
              <a:t>семья очень трудолюбивая: мама сама ездит на тракторе, сено косит, дрова возит. </a:t>
            </a:r>
            <a:r>
              <a:rPr lang="ru-RU" sz="2700" dirty="0" smtClean="0"/>
              <a:t>Это на зиму березовые веники заготовили. Сено </a:t>
            </a:r>
            <a:r>
              <a:rPr lang="ru-RU" sz="2700" dirty="0"/>
              <a:t>нам надо для коров, они нам дают парное молочко.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7" name="Picture 2" descr="E:\Женечке  пятый месяц 0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28625" y="2571750"/>
            <a:ext cx="4038600" cy="3171825"/>
          </a:xfrm>
        </p:spPr>
      </p:pic>
      <p:pic>
        <p:nvPicPr>
          <p:cNvPr id="11268" name="Picture 5" descr="E:\DSCN53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714875" y="2357438"/>
            <a:ext cx="4071938" cy="3500437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мпьютерная презентация_Детство без границ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компьютерная презентация_Детство без границ</Template>
  <TotalTime>0</TotalTime>
  <Words>207</Words>
  <Application>Microsoft Office PowerPoint</Application>
  <PresentationFormat>Экран (4:3)</PresentationFormat>
  <Paragraphs>32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компьютерная презентация_Детство без границ</vt:lpstr>
      <vt:lpstr>  Здравствуйте! Я, Женя Николаева. Родилась  в Аксубаевском районе РТ, в живописном уголке с.Савгачево, 24 марта 2009 года. Я веселая, жизнерадостная девочка. </vt:lpstr>
      <vt:lpstr>А это моя семья</vt:lpstr>
      <vt:lpstr>  А я хожу в детский сад «Аленушка». Мне там очень нравится.  В садике проводят очень интересные мероприятия и мы всей семьей с удовольствием участвуем на каждом из них.  </vt:lpstr>
      <vt:lpstr>Мои увлечения:</vt:lpstr>
      <vt:lpstr>Я участвовала на зональном конкурсе в г. Нурлат «Драма и комедия 2013». И заняла 1 место по инсценировке чувашской народной сказки «Кукла».  </vt:lpstr>
      <vt:lpstr>Вот этот национальный наряд мама сшила мне сама.  И куклу «Илемпи» связала. С этой куклой мы заняли первое место.</vt:lpstr>
      <vt:lpstr>  Вот это первый рой. Я будущий пчеловод, хотя и маленькая, но люблю возится с родителями на пасеке.   </vt:lpstr>
      <vt:lpstr>  У нас ещё папа с мамой разводят кроликов и пчёл – это у нас от дедушки идет, он тоже держал. Поэтому в семье принято отмечать медовые праздники по всей улице. В «Ильин день» и в «Медовый спас» вся детвора собирается у нас, а мы их угощаем медом.  </vt:lpstr>
      <vt:lpstr>  Наша семья очень трудолюбивая: мама сама ездит на тракторе, сено косит, дрова возит. Это на зиму березовые веники заготовили. Сено нам надо для коров, они нам дают парное молочко. </vt:lpstr>
      <vt:lpstr>  Мы не только работать умеем, но и отдыхать можем всей семьёй. </vt:lpstr>
      <vt:lpstr>Новый год в лесу.</vt:lpstr>
      <vt:lpstr> Выращиваем огурцы, помидоры, перец, капусту, у нас в деревне всё своё… </vt:lpstr>
      <vt:lpstr>Я люблю помогать папе и маме.</vt:lpstr>
      <vt:lpstr> Благодаря моим родителям, брату и сестре - я добилась таких успехов в свои 6 лет. </vt:lpstr>
      <vt:lpstr>А сейчас я пошла в первый класс. В школе участвую на разных конкурсах. Но больше всех люблю читать стихи.</vt:lpstr>
      <vt:lpstr>Здесь мы изучаем правила дорожного движения.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Здравствуйте! Я, Женя Николаева. Родилась  в Аксубаевском районе РТ, в живописном уголке с.Савгачево, 24 марта 2009 года. Я веселая, жизнерадостная девочка. </dc:title>
  <dc:creator>Admin</dc:creator>
  <cp:lastModifiedBy>Admin</cp:lastModifiedBy>
  <cp:revision>1</cp:revision>
  <dcterms:created xsi:type="dcterms:W3CDTF">2016-01-26T17:38:51Z</dcterms:created>
  <dcterms:modified xsi:type="dcterms:W3CDTF">2016-01-26T17:39:12Z</dcterms:modified>
</cp:coreProperties>
</file>